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67" r:id="rId2"/>
    <p:sldId id="258" r:id="rId3"/>
    <p:sldId id="271" r:id="rId4"/>
    <p:sldId id="260" r:id="rId5"/>
    <p:sldId id="268" r:id="rId6"/>
    <p:sldId id="269" r:id="rId7"/>
    <p:sldId id="272" r:id="rId8"/>
    <p:sldId id="274" r:id="rId9"/>
    <p:sldId id="275" r:id="rId10"/>
    <p:sldId id="273" r:id="rId11"/>
    <p:sldId id="26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848D4-DD3C-D2B3-7FD4-B28DDE59D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A2D7-12C5-4845-B519-3BF8729E7FC1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E991-E3A8-67D0-49D0-BF9269D3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47F4-2EC4-2C4E-41C4-3A109BBB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8823-123F-7347-B30D-C7ADC04BE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982A-EDDD-1515-0D9B-ED658CDED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02F1D-3CA5-8340-B4DF-608030EA1769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9806A-8EF4-F091-A25F-07C59390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B8BCD-3968-3023-641D-35310FDE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A8E02-8EC8-7C40-B21E-0E12C26F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3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CC92E-231A-2F87-6CE8-23BD9373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3F7F-503C-3B40-A13D-A3D5D509E3FD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CC722-A8CA-ADE0-0A53-A6ADC5BB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94A12-751A-A9EC-EB31-E42031CB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D7B3-818F-D04A-A94D-AAF9533D9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4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AD613-A996-F0DE-2199-8C604431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1F3F-EEBF-B846-8987-AAC927D7E9E7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63775-0F18-F307-296F-BCBD1280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D66C4-4857-7D7E-FA7C-4D6F09CB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8468-A997-2F4E-A144-D3CF53F44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9B8E1-42A2-A1AC-F038-57595085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9241-393E-F440-B4B8-B93513CDEE6A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B7F20-67E2-E6AA-FA07-5743B53F9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CB377-EEB3-83B9-B5F3-8F863EB2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D88FF-C6F2-694C-9622-12CA2DE05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8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5BDEBB-70D0-8DC1-8147-16C87F70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D060-7952-D143-8B02-D920259BE53A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933C8E-C04E-8B19-56AF-E79EED98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72734A-5587-49A6-3507-9A5E73D9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C086D-CB0B-9D4F-8AAC-8D1902F01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D07DDA-0366-9717-FCD2-F792207B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ED08-E50D-DB4F-815F-7F71BD2EA89D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30C2E2-5F8A-C7D8-E871-00DF134B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845540-3A6F-5F91-13F3-237113C7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6555-E28E-D248-85E9-E9AF2C42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3F06D0-00AD-0416-E7D6-2E4AC717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DA71-5E58-C64F-BD40-D0E20164EEA1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C81191-1F04-12A2-A5DE-F997CD72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0DAC34-3977-F953-E18E-DB47CC9E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43C44-B466-E548-8534-F1BA22C1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2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82A402-38B5-11D2-4990-52AB1723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E81D-B3CC-5344-9D28-F465D73609E4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1480E9-DB74-FA27-6FC7-59C4D7C1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50DF3F-CF2E-4F5B-E9AF-13960515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AD233-9B33-784B-B110-2DB54C48C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7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AD0972-C5DE-C854-4161-F5EA836F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ADB47-17B3-F34E-BF3E-92EE4222FBF9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949805-5EFA-B833-DFC7-44A0B11D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AB5F6E-FF0D-7352-FC4B-C5076DF7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C22C9-73BD-EA48-81F5-45BE20504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AB0F75-641A-E42F-8F5A-75304BDA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D470F-F3DD-634D-9159-97E9EFFFB7AF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1CD407-8A33-ACE1-ACAC-A366BBAC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9729D9-FF72-8B02-BBE4-45EA2438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FD68-0353-F04A-AD82-8A1D37580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A749217-F0DF-E11A-FA5E-2843AD93F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E84AAE3-3BC9-A84C-018D-A4966128D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09718-AA3B-B708-6315-9BD35EDBC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B43638-21BF-2942-8E48-3539C3409966}" type="datetimeFigureOut">
              <a:rPr lang="en-US"/>
              <a:pPr>
                <a:defRPr/>
              </a:pPr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D11D3-FE25-2522-A148-043042A36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B0148-AB90-D402-AC5F-120948388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A96784-7534-2044-BD96-93317C734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F1FF4-E188-812C-9B3E-74E54355DFAC}"/>
              </a:ext>
            </a:extLst>
          </p:cNvPr>
          <p:cNvSpPr/>
          <p:nvPr/>
        </p:nvSpPr>
        <p:spPr>
          <a:xfrm>
            <a:off x="87038" y="80962"/>
            <a:ext cx="6788426" cy="585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Fruit and Vegetables Guided Research 							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A09DC-967F-8343-CB11-254A0887F6F3}"/>
              </a:ext>
            </a:extLst>
          </p:cNvPr>
          <p:cNvSpPr txBox="1"/>
          <p:nvPr/>
        </p:nvSpPr>
        <p:spPr>
          <a:xfrm>
            <a:off x="238263" y="1409148"/>
            <a:ext cx="5157788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Tips to make a great presentation: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Only put the most important details as text on the slide.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Keep your transitions and animations professional by using the same ones on each slide.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Add transitions between slides.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Add animations for the body text for each slide.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Choose a simple theme and remember to use colors that look good together.</a:t>
            </a:r>
          </a:p>
        </p:txBody>
      </p:sp>
      <p:pic>
        <p:nvPicPr>
          <p:cNvPr id="14339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72BD0-1816-1BDE-5512-A7FE83FD2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3811588"/>
            <a:ext cx="5292725" cy="296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7" descr="A picture containing room, yellow&#10;&#10;Description automatically generated">
            <a:extLst>
              <a:ext uri="{FF2B5EF4-FFF2-40B4-BE49-F238E27FC236}">
                <a16:creationId xmlns:a16="http://schemas.microsoft.com/office/drawing/2014/main" id="{0CA82104-4702-4132-64AE-B9CE1181F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584200"/>
            <a:ext cx="5292725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7AA8FAD0-6236-D006-D5AB-1535CD0AD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99" y="924326"/>
            <a:ext cx="47799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Site for research: https://nuwarra2.weebly.com/fruit--</a:t>
            </a:r>
            <a:r>
              <a:rPr lang="en-US" altLang="en-US" sz="1400" dirty="0" err="1"/>
              <a:t>veg.html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F14E380-498D-38A4-B312-D2776C9C3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Interesting Facts</a:t>
            </a:r>
          </a:p>
        </p:txBody>
      </p:sp>
      <p:sp>
        <p:nvSpPr>
          <p:cNvPr id="21506" name="Content Placeholder 3">
            <a:extLst>
              <a:ext uri="{FF2B5EF4-FFF2-40B4-BE49-F238E27FC236}">
                <a16:creationId xmlns:a16="http://schemas.microsoft.com/office/drawing/2014/main" id="{0F34BD32-DFF4-AA7C-2385-4FBB81794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7A8049A5-B799-42B3-9B07-DB32424A1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Bibliography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829755A2-AB96-8169-C94E-68C7C925E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Main Website: “Fresh for Kids.” Sydney Markets. {date of visit} https://</a:t>
            </a:r>
            <a:r>
              <a:rPr lang="en-US" altLang="en-US" dirty="0" err="1"/>
              <a:t>www.freshforkids.com.au</a:t>
            </a:r>
            <a:r>
              <a:rPr lang="en-US" altLang="en-US"/>
              <a:t>/ </a:t>
            </a:r>
          </a:p>
          <a:p>
            <a:pPr eaLnBrk="1" hangingPunct="1"/>
            <a:r>
              <a:rPr lang="en-US" altLang="en-US"/>
              <a:t>The </a:t>
            </a:r>
            <a:r>
              <a:rPr lang="en-US" altLang="en-US" dirty="0"/>
              <a:t>page of your topic: </a:t>
            </a:r>
          </a:p>
          <a:p>
            <a:pPr eaLnBrk="1" hangingPunct="1"/>
            <a:r>
              <a:rPr lang="en-US" altLang="en-US" dirty="0"/>
              <a:t>Any other pages you used for your presentation: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B8F9995-0210-E83A-82FF-124A73A036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 Name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02418-C967-B2BC-DFBA-6D93E2D156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Type Your Name Here</a:t>
            </a: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0FD4C354-80DF-EABA-7C62-C9537A471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446088"/>
            <a:ext cx="2593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Add a few pictures that go with the topic to this slide and then delete this text box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C730B802-C030-12A5-6DF0-A4001FF14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Description of {topic name here}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85803855-3BE2-3ECF-AC18-932D8F39C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 text and images to give your audience an overview of this topic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18C93389-EE65-AC53-6032-546FB2D901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Varieties of{topic name here}</a:t>
            </a:r>
          </a:p>
        </p:txBody>
      </p:sp>
      <p:sp>
        <p:nvSpPr>
          <p:cNvPr id="17410" name="Content Placeholder 3">
            <a:extLst>
              <a:ext uri="{FF2B5EF4-FFF2-40B4-BE49-F238E27FC236}">
                <a16:creationId xmlns:a16="http://schemas.microsoft.com/office/drawing/2014/main" id="{A0013294-512A-627E-5845-3FCDBFA01CE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Picture(s)</a:t>
            </a:r>
          </a:p>
        </p:txBody>
      </p:sp>
      <p:sp>
        <p:nvSpPr>
          <p:cNvPr id="17411" name="Content Placeholder 4">
            <a:extLst>
              <a:ext uri="{FF2B5EF4-FFF2-40B4-BE49-F238E27FC236}">
                <a16:creationId xmlns:a16="http://schemas.microsoft.com/office/drawing/2014/main" id="{2AA07241-AD2F-3414-AD2B-235B3C498B3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 a list of the varieties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0C1F8895-2DA2-11F4-4486-99335E461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365125"/>
            <a:ext cx="10899913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{topic name here} is a native of?</a:t>
            </a:r>
          </a:p>
        </p:txBody>
      </p:sp>
      <p:sp>
        <p:nvSpPr>
          <p:cNvPr id="18434" name="Content Placeholder 3">
            <a:extLst>
              <a:ext uri="{FF2B5EF4-FFF2-40B4-BE49-F238E27FC236}">
                <a16:creationId xmlns:a16="http://schemas.microsoft.com/office/drawing/2014/main" id="{3296AA5E-A02F-FF1B-6980-107C3E9DDDC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Explain it here</a:t>
            </a:r>
          </a:p>
        </p:txBody>
      </p:sp>
      <p:sp>
        <p:nvSpPr>
          <p:cNvPr id="18435" name="Content Placeholder 4">
            <a:extLst>
              <a:ext uri="{FF2B5EF4-FFF2-40B4-BE49-F238E27FC236}">
                <a16:creationId xmlns:a16="http://schemas.microsoft.com/office/drawing/2014/main" id="{35959AC0-3697-E500-0888-7EF454C3AA7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did it eventually come to Australia?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F1992ACB-A551-9755-81C1-769A5B8B5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Where is {topic name here} grown in Australia?</a:t>
            </a:r>
          </a:p>
        </p:txBody>
      </p:sp>
      <p:sp>
        <p:nvSpPr>
          <p:cNvPr id="19458" name="Text Placeholder 2">
            <a:extLst>
              <a:ext uri="{FF2B5EF4-FFF2-40B4-BE49-F238E27FC236}">
                <a16:creationId xmlns:a16="http://schemas.microsoft.com/office/drawing/2014/main" id="{DAD4404E-A2AE-BE2D-D8C7-EADD4A8CF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States</a:t>
            </a:r>
          </a:p>
        </p:txBody>
      </p:sp>
      <p:sp>
        <p:nvSpPr>
          <p:cNvPr id="19459" name="Content Placeholder 4">
            <a:extLst>
              <a:ext uri="{FF2B5EF4-FFF2-40B4-BE49-F238E27FC236}">
                <a16:creationId xmlns:a16="http://schemas.microsoft.com/office/drawing/2014/main" id="{5B86195D-5569-E3C7-D3FC-5291BF01B81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the answer here</a:t>
            </a:r>
          </a:p>
        </p:txBody>
      </p:sp>
      <p:sp>
        <p:nvSpPr>
          <p:cNvPr id="19460" name="Text Placeholder 3">
            <a:extLst>
              <a:ext uri="{FF2B5EF4-FFF2-40B4-BE49-F238E27FC236}">
                <a16:creationId xmlns:a16="http://schemas.microsoft.com/office/drawing/2014/main" id="{41ECF121-E492-BD1B-5296-96621E3DCA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is it available?</a:t>
            </a:r>
          </a:p>
        </p:txBody>
      </p:sp>
      <p:sp>
        <p:nvSpPr>
          <p:cNvPr id="19461" name="Content Placeholder 5">
            <a:extLst>
              <a:ext uri="{FF2B5EF4-FFF2-40B4-BE49-F238E27FC236}">
                <a16:creationId xmlns:a16="http://schemas.microsoft.com/office/drawing/2014/main" id="{57BCDD36-9EE5-33A7-22E2-AD262962AEA9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87D10ACB-5941-659C-8A85-17540CAF0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is {topic name here} harvested?</a:t>
            </a:r>
          </a:p>
        </p:txBody>
      </p:sp>
      <p:sp>
        <p:nvSpPr>
          <p:cNvPr id="20482" name="Content Placeholder 3">
            <a:extLst>
              <a:ext uri="{FF2B5EF4-FFF2-40B4-BE49-F238E27FC236}">
                <a16:creationId xmlns:a16="http://schemas.microsoft.com/office/drawing/2014/main" id="{530D5042-D02E-86A1-94C1-E31EC78D02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87D10ACB-5941-659C-8A85-17540CAF0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Ways to eat {topic name here} </a:t>
            </a:r>
          </a:p>
        </p:txBody>
      </p:sp>
      <p:sp>
        <p:nvSpPr>
          <p:cNvPr id="20482" name="Content Placeholder 3">
            <a:extLst>
              <a:ext uri="{FF2B5EF4-FFF2-40B4-BE49-F238E27FC236}">
                <a16:creationId xmlns:a16="http://schemas.microsoft.com/office/drawing/2014/main" id="{530D5042-D02E-86A1-94C1-E31EC78D02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175174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87D10ACB-5941-659C-8A85-17540CAF0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 of Class</a:t>
            </a:r>
          </a:p>
        </p:txBody>
      </p:sp>
      <p:sp>
        <p:nvSpPr>
          <p:cNvPr id="20482" name="Content Placeholder 3">
            <a:extLst>
              <a:ext uri="{FF2B5EF4-FFF2-40B4-BE49-F238E27FC236}">
                <a16:creationId xmlns:a16="http://schemas.microsoft.com/office/drawing/2014/main" id="{530D5042-D02E-86A1-94C1-E31EC78D02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300874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271</Words>
  <Application>Microsoft Macintosh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Topic Name Here</vt:lpstr>
      <vt:lpstr>Description of {topic name here}</vt:lpstr>
      <vt:lpstr>Varieties of{topic name here}</vt:lpstr>
      <vt:lpstr>{topic name here} is a native of?</vt:lpstr>
      <vt:lpstr>Where is {topic name here} grown in Australia?</vt:lpstr>
      <vt:lpstr>How is {topic name here} harvested?</vt:lpstr>
      <vt:lpstr>Ways to eat {topic name here} </vt:lpstr>
      <vt:lpstr>Survey Results of Class</vt:lpstr>
      <vt:lpstr>Interesting Facts</vt:lpstr>
      <vt:lpstr>Bibliography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Stephenson, Judy</cp:lastModifiedBy>
  <cp:revision>12</cp:revision>
  <dcterms:created xsi:type="dcterms:W3CDTF">2019-11-26T22:02:48Z</dcterms:created>
  <dcterms:modified xsi:type="dcterms:W3CDTF">2022-04-23T19:04:53Z</dcterms:modified>
  <cp:category/>
</cp:coreProperties>
</file>